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0" r:id="rId4"/>
    <p:sldId id="261" r:id="rId5"/>
    <p:sldId id="262" r:id="rId6"/>
    <p:sldId id="264" r:id="rId7"/>
    <p:sldId id="265" r:id="rId8"/>
    <p:sldId id="267" r:id="rId9"/>
    <p:sldId id="266" r:id="rId10"/>
    <p:sldId id="268" r:id="rId11"/>
    <p:sldId id="269" r:id="rId12"/>
    <p:sldId id="270" r:id="rId13"/>
    <p:sldId id="271" r:id="rId14"/>
    <p:sldId id="272" r:id="rId15"/>
    <p:sldId id="275" r:id="rId16"/>
    <p:sldId id="274" r:id="rId17"/>
    <p:sldId id="276" r:id="rId18"/>
    <p:sldId id="277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hrepfer Christian Student PHSG" userId="f51a743f-ac55-49e5-a823-fb6e904f05ff" providerId="ADAL" clId="{526E4D39-ADCD-479B-BAC7-818217CF28DF}"/>
    <pc:docChg chg="undo custSel addSld delSld modSld sldOrd">
      <pc:chgData name="Schrepfer Christian Student PHSG" userId="f51a743f-ac55-49e5-a823-fb6e904f05ff" providerId="ADAL" clId="{526E4D39-ADCD-479B-BAC7-818217CF28DF}" dt="2023-09-20T10:37:07.151" v="2746" actId="6549"/>
      <pc:docMkLst>
        <pc:docMk/>
      </pc:docMkLst>
      <pc:sldChg chg="modSp mod">
        <pc:chgData name="Schrepfer Christian Student PHSG" userId="f51a743f-ac55-49e5-a823-fb6e904f05ff" providerId="ADAL" clId="{526E4D39-ADCD-479B-BAC7-818217CF28DF}" dt="2023-09-20T10:37:07.151" v="2746" actId="6549"/>
        <pc:sldMkLst>
          <pc:docMk/>
          <pc:sldMk cId="1802744712" sldId="260"/>
        </pc:sldMkLst>
        <pc:spChg chg="mod">
          <ac:chgData name="Schrepfer Christian Student PHSG" userId="f51a743f-ac55-49e5-a823-fb6e904f05ff" providerId="ADAL" clId="{526E4D39-ADCD-479B-BAC7-818217CF28DF}" dt="2023-09-20T10:37:07.151" v="2746" actId="6549"/>
          <ac:spMkLst>
            <pc:docMk/>
            <pc:sldMk cId="1802744712" sldId="260"/>
            <ac:spMk id="3" creationId="{FA56A418-E4DF-CF70-4265-4D2E8D44DB9D}"/>
          </ac:spMkLst>
        </pc:spChg>
      </pc:sldChg>
      <pc:sldChg chg="modSp mod">
        <pc:chgData name="Schrepfer Christian Student PHSG" userId="f51a743f-ac55-49e5-a823-fb6e904f05ff" providerId="ADAL" clId="{526E4D39-ADCD-479B-BAC7-818217CF28DF}" dt="2023-09-20T10:31:58.495" v="2216" actId="12"/>
        <pc:sldMkLst>
          <pc:docMk/>
          <pc:sldMk cId="2749889295" sldId="264"/>
        </pc:sldMkLst>
        <pc:spChg chg="mod">
          <ac:chgData name="Schrepfer Christian Student PHSG" userId="f51a743f-ac55-49e5-a823-fb6e904f05ff" providerId="ADAL" clId="{526E4D39-ADCD-479B-BAC7-818217CF28DF}" dt="2023-09-20T10:31:58.495" v="2216" actId="12"/>
          <ac:spMkLst>
            <pc:docMk/>
            <pc:sldMk cId="2749889295" sldId="264"/>
            <ac:spMk id="3" creationId="{FA56A418-E4DF-CF70-4265-4D2E8D44DB9D}"/>
          </ac:spMkLst>
        </pc:spChg>
      </pc:sldChg>
      <pc:sldChg chg="modSp mod">
        <pc:chgData name="Schrepfer Christian Student PHSG" userId="f51a743f-ac55-49e5-a823-fb6e904f05ff" providerId="ADAL" clId="{526E4D39-ADCD-479B-BAC7-818217CF28DF}" dt="2023-09-20T10:32:15.013" v="2217" actId="12"/>
        <pc:sldMkLst>
          <pc:docMk/>
          <pc:sldMk cId="295155337" sldId="265"/>
        </pc:sldMkLst>
        <pc:spChg chg="mod">
          <ac:chgData name="Schrepfer Christian Student PHSG" userId="f51a743f-ac55-49e5-a823-fb6e904f05ff" providerId="ADAL" clId="{526E4D39-ADCD-479B-BAC7-818217CF28DF}" dt="2023-09-20T10:32:15.013" v="2217" actId="12"/>
          <ac:spMkLst>
            <pc:docMk/>
            <pc:sldMk cId="295155337" sldId="265"/>
            <ac:spMk id="3" creationId="{FA56A418-E4DF-CF70-4265-4D2E8D44DB9D}"/>
          </ac:spMkLst>
        </pc:spChg>
      </pc:sldChg>
      <pc:sldChg chg="modSp mod">
        <pc:chgData name="Schrepfer Christian Student PHSG" userId="f51a743f-ac55-49e5-a823-fb6e904f05ff" providerId="ADAL" clId="{526E4D39-ADCD-479B-BAC7-818217CF28DF}" dt="2023-09-20T10:08:48.135" v="247" actId="20577"/>
        <pc:sldMkLst>
          <pc:docMk/>
          <pc:sldMk cId="2445366624" sldId="266"/>
        </pc:sldMkLst>
        <pc:spChg chg="mod">
          <ac:chgData name="Schrepfer Christian Student PHSG" userId="f51a743f-ac55-49e5-a823-fb6e904f05ff" providerId="ADAL" clId="{526E4D39-ADCD-479B-BAC7-818217CF28DF}" dt="2023-09-20T10:03:43.779" v="7" actId="20577"/>
          <ac:spMkLst>
            <pc:docMk/>
            <pc:sldMk cId="2445366624" sldId="266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08:48.135" v="247" actId="20577"/>
          <ac:spMkLst>
            <pc:docMk/>
            <pc:sldMk cId="2445366624" sldId="266"/>
            <ac:spMk id="3" creationId="{FA56A418-E4DF-CF70-4265-4D2E8D44DB9D}"/>
          </ac:spMkLst>
        </pc:spChg>
      </pc:sldChg>
      <pc:sldChg chg="modSp add mod">
        <pc:chgData name="Schrepfer Christian Student PHSG" userId="f51a743f-ac55-49e5-a823-fb6e904f05ff" providerId="ADAL" clId="{526E4D39-ADCD-479B-BAC7-818217CF28DF}" dt="2023-09-20T10:14:24.539" v="715" actId="20577"/>
        <pc:sldMkLst>
          <pc:docMk/>
          <pc:sldMk cId="786574720" sldId="268"/>
        </pc:sldMkLst>
        <pc:spChg chg="mod">
          <ac:chgData name="Schrepfer Christian Student PHSG" userId="f51a743f-ac55-49e5-a823-fb6e904f05ff" providerId="ADAL" clId="{526E4D39-ADCD-479B-BAC7-818217CF28DF}" dt="2023-09-20T10:09:08.988" v="271" actId="20577"/>
          <ac:spMkLst>
            <pc:docMk/>
            <pc:sldMk cId="786574720" sldId="268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14:24.539" v="715" actId="20577"/>
          <ac:spMkLst>
            <pc:docMk/>
            <pc:sldMk cId="786574720" sldId="268"/>
            <ac:spMk id="3" creationId="{FA56A418-E4DF-CF70-4265-4D2E8D44DB9D}"/>
          </ac:spMkLst>
        </pc:spChg>
      </pc:sldChg>
      <pc:sldChg chg="addSp delSp modSp add mod">
        <pc:chgData name="Schrepfer Christian Student PHSG" userId="f51a743f-ac55-49e5-a823-fb6e904f05ff" providerId="ADAL" clId="{526E4D39-ADCD-479B-BAC7-818217CF28DF}" dt="2023-09-20T10:16:38.199" v="758" actId="20577"/>
        <pc:sldMkLst>
          <pc:docMk/>
          <pc:sldMk cId="2411383315" sldId="269"/>
        </pc:sldMkLst>
        <pc:spChg chg="mod">
          <ac:chgData name="Schrepfer Christian Student PHSG" userId="f51a743f-ac55-49e5-a823-fb6e904f05ff" providerId="ADAL" clId="{526E4D39-ADCD-479B-BAC7-818217CF28DF}" dt="2023-09-20T10:16:38.199" v="758" actId="20577"/>
          <ac:spMkLst>
            <pc:docMk/>
            <pc:sldMk cId="2411383315" sldId="269"/>
            <ac:spMk id="2" creationId="{95E437AA-0600-8E88-CBBC-893007EA372A}"/>
          </ac:spMkLst>
        </pc:spChg>
        <pc:spChg chg="del">
          <ac:chgData name="Schrepfer Christian Student PHSG" userId="f51a743f-ac55-49e5-a823-fb6e904f05ff" providerId="ADAL" clId="{526E4D39-ADCD-479B-BAC7-818217CF28DF}" dt="2023-09-20T10:14:41.246" v="732" actId="478"/>
          <ac:spMkLst>
            <pc:docMk/>
            <pc:sldMk cId="2411383315" sldId="269"/>
            <ac:spMk id="3" creationId="{FA56A418-E4DF-CF70-4265-4D2E8D44DB9D}"/>
          </ac:spMkLst>
        </pc:spChg>
        <pc:spChg chg="add del mod">
          <ac:chgData name="Schrepfer Christian Student PHSG" userId="f51a743f-ac55-49e5-a823-fb6e904f05ff" providerId="ADAL" clId="{526E4D39-ADCD-479B-BAC7-818217CF28DF}" dt="2023-09-20T10:16:06.794" v="733" actId="22"/>
          <ac:spMkLst>
            <pc:docMk/>
            <pc:sldMk cId="2411383315" sldId="269"/>
            <ac:spMk id="6" creationId="{A125AAE7-3BA8-5132-1BD4-A99CC21DDE95}"/>
          </ac:spMkLst>
        </pc:spChg>
        <pc:picChg chg="add mod ord modCrop">
          <ac:chgData name="Schrepfer Christian Student PHSG" userId="f51a743f-ac55-49e5-a823-fb6e904f05ff" providerId="ADAL" clId="{526E4D39-ADCD-479B-BAC7-818217CF28DF}" dt="2023-09-20T10:16:30.345" v="735" actId="732"/>
          <ac:picMkLst>
            <pc:docMk/>
            <pc:sldMk cId="2411383315" sldId="269"/>
            <ac:picMk id="8" creationId="{B37CDBFF-9389-A2FA-132C-A3375519E20D}"/>
          </ac:picMkLst>
        </pc:picChg>
      </pc:sldChg>
      <pc:sldChg chg="modSp add mod ord">
        <pc:chgData name="Schrepfer Christian Student PHSG" userId="f51a743f-ac55-49e5-a823-fb6e904f05ff" providerId="ADAL" clId="{526E4D39-ADCD-479B-BAC7-818217CF28DF}" dt="2023-09-20T10:21:24.705" v="1213" actId="20577"/>
        <pc:sldMkLst>
          <pc:docMk/>
          <pc:sldMk cId="822697642" sldId="270"/>
        </pc:sldMkLst>
        <pc:spChg chg="mod">
          <ac:chgData name="Schrepfer Christian Student PHSG" userId="f51a743f-ac55-49e5-a823-fb6e904f05ff" providerId="ADAL" clId="{526E4D39-ADCD-479B-BAC7-818217CF28DF}" dt="2023-09-20T10:18:45.580" v="800" actId="20577"/>
          <ac:spMkLst>
            <pc:docMk/>
            <pc:sldMk cId="822697642" sldId="270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21:24.705" v="1213" actId="20577"/>
          <ac:spMkLst>
            <pc:docMk/>
            <pc:sldMk cId="822697642" sldId="270"/>
            <ac:spMk id="3" creationId="{FA56A418-E4DF-CF70-4265-4D2E8D44DB9D}"/>
          </ac:spMkLst>
        </pc:spChg>
      </pc:sldChg>
      <pc:sldChg chg="modSp add mod">
        <pc:chgData name="Schrepfer Christian Student PHSG" userId="f51a743f-ac55-49e5-a823-fb6e904f05ff" providerId="ADAL" clId="{526E4D39-ADCD-479B-BAC7-818217CF28DF}" dt="2023-09-20T10:26:39.444" v="1860" actId="20577"/>
        <pc:sldMkLst>
          <pc:docMk/>
          <pc:sldMk cId="1770631919" sldId="271"/>
        </pc:sldMkLst>
        <pc:spChg chg="mod">
          <ac:chgData name="Schrepfer Christian Student PHSG" userId="f51a743f-ac55-49e5-a823-fb6e904f05ff" providerId="ADAL" clId="{526E4D39-ADCD-479B-BAC7-818217CF28DF}" dt="2023-09-20T10:25:43.978" v="1720" actId="1076"/>
          <ac:spMkLst>
            <pc:docMk/>
            <pc:sldMk cId="1770631919" sldId="271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26:39.444" v="1860" actId="20577"/>
          <ac:spMkLst>
            <pc:docMk/>
            <pc:sldMk cId="1770631919" sldId="271"/>
            <ac:spMk id="3" creationId="{FA56A418-E4DF-CF70-4265-4D2E8D44DB9D}"/>
          </ac:spMkLst>
        </pc:spChg>
        <pc:picChg chg="mod">
          <ac:chgData name="Schrepfer Christian Student PHSG" userId="f51a743f-ac55-49e5-a823-fb6e904f05ff" providerId="ADAL" clId="{526E4D39-ADCD-479B-BAC7-818217CF28DF}" dt="2023-09-20T10:25:37.809" v="1719" actId="1076"/>
          <ac:picMkLst>
            <pc:docMk/>
            <pc:sldMk cId="1770631919" sldId="271"/>
            <ac:picMk id="5" creationId="{53C2F793-9898-D5A9-B211-167406F02A6C}"/>
          </ac:picMkLst>
        </pc:picChg>
      </pc:sldChg>
      <pc:sldChg chg="modSp add mod">
        <pc:chgData name="Schrepfer Christian Student PHSG" userId="f51a743f-ac55-49e5-a823-fb6e904f05ff" providerId="ADAL" clId="{526E4D39-ADCD-479B-BAC7-818217CF28DF}" dt="2023-09-20T10:31:28.432" v="2215" actId="114"/>
        <pc:sldMkLst>
          <pc:docMk/>
          <pc:sldMk cId="3780597548" sldId="272"/>
        </pc:sldMkLst>
        <pc:spChg chg="mod">
          <ac:chgData name="Schrepfer Christian Student PHSG" userId="f51a743f-ac55-49e5-a823-fb6e904f05ff" providerId="ADAL" clId="{526E4D39-ADCD-479B-BAC7-818217CF28DF}" dt="2023-09-20T10:27:36.908" v="1891" actId="20577"/>
          <ac:spMkLst>
            <pc:docMk/>
            <pc:sldMk cId="3780597548" sldId="272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31:28.432" v="2215" actId="114"/>
          <ac:spMkLst>
            <pc:docMk/>
            <pc:sldMk cId="3780597548" sldId="272"/>
            <ac:spMk id="3" creationId="{FA56A418-E4DF-CF70-4265-4D2E8D44DB9D}"/>
          </ac:spMkLst>
        </pc:spChg>
      </pc:sldChg>
      <pc:sldChg chg="add del">
        <pc:chgData name="Schrepfer Christian Student PHSG" userId="f51a743f-ac55-49e5-a823-fb6e904f05ff" providerId="ADAL" clId="{526E4D39-ADCD-479B-BAC7-818217CF28DF}" dt="2023-09-20T10:36:27.604" v="2694" actId="47"/>
        <pc:sldMkLst>
          <pc:docMk/>
          <pc:sldMk cId="759894961" sldId="273"/>
        </pc:sldMkLst>
      </pc:sldChg>
      <pc:sldChg chg="modSp add mod">
        <pc:chgData name="Schrepfer Christian Student PHSG" userId="f51a743f-ac55-49e5-a823-fb6e904f05ff" providerId="ADAL" clId="{526E4D39-ADCD-479B-BAC7-818217CF28DF}" dt="2023-09-20T10:35:36.732" v="2632" actId="20577"/>
        <pc:sldMkLst>
          <pc:docMk/>
          <pc:sldMk cId="851649592" sldId="274"/>
        </pc:sldMkLst>
        <pc:spChg chg="mod">
          <ac:chgData name="Schrepfer Christian Student PHSG" userId="f51a743f-ac55-49e5-a823-fb6e904f05ff" providerId="ADAL" clId="{526E4D39-ADCD-479B-BAC7-818217CF28DF}" dt="2023-09-20T10:34:48.177" v="2520" actId="20577"/>
          <ac:spMkLst>
            <pc:docMk/>
            <pc:sldMk cId="851649592" sldId="274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35:36.732" v="2632" actId="20577"/>
          <ac:spMkLst>
            <pc:docMk/>
            <pc:sldMk cId="851649592" sldId="274"/>
            <ac:spMk id="3" creationId="{FA56A418-E4DF-CF70-4265-4D2E8D44DB9D}"/>
          </ac:spMkLst>
        </pc:spChg>
      </pc:sldChg>
      <pc:sldChg chg="modSp add mod">
        <pc:chgData name="Schrepfer Christian Student PHSG" userId="f51a743f-ac55-49e5-a823-fb6e904f05ff" providerId="ADAL" clId="{526E4D39-ADCD-479B-BAC7-818217CF28DF}" dt="2023-09-20T10:34:22.914" v="2508" actId="20577"/>
        <pc:sldMkLst>
          <pc:docMk/>
          <pc:sldMk cId="3296533484" sldId="275"/>
        </pc:sldMkLst>
        <pc:spChg chg="mod">
          <ac:chgData name="Schrepfer Christian Student PHSG" userId="f51a743f-ac55-49e5-a823-fb6e904f05ff" providerId="ADAL" clId="{526E4D39-ADCD-479B-BAC7-818217CF28DF}" dt="2023-09-20T10:32:50.527" v="2253" actId="27636"/>
          <ac:spMkLst>
            <pc:docMk/>
            <pc:sldMk cId="3296533484" sldId="275"/>
            <ac:spMk id="2" creationId="{95E437AA-0600-8E88-CBBC-893007EA372A}"/>
          </ac:spMkLst>
        </pc:spChg>
        <pc:spChg chg="mod">
          <ac:chgData name="Schrepfer Christian Student PHSG" userId="f51a743f-ac55-49e5-a823-fb6e904f05ff" providerId="ADAL" clId="{526E4D39-ADCD-479B-BAC7-818217CF28DF}" dt="2023-09-20T10:34:22.914" v="2508" actId="20577"/>
          <ac:spMkLst>
            <pc:docMk/>
            <pc:sldMk cId="3296533484" sldId="275"/>
            <ac:spMk id="3" creationId="{FA56A418-E4DF-CF70-4265-4D2E8D44DB9D}"/>
          </ac:spMkLst>
        </pc:spChg>
      </pc:sldChg>
      <pc:sldChg chg="delSp modSp add mod">
        <pc:chgData name="Schrepfer Christian Student PHSG" userId="f51a743f-ac55-49e5-a823-fb6e904f05ff" providerId="ADAL" clId="{526E4D39-ADCD-479B-BAC7-818217CF28DF}" dt="2023-09-20T10:36:21.643" v="2692" actId="1076"/>
        <pc:sldMkLst>
          <pc:docMk/>
          <pc:sldMk cId="1598247756" sldId="276"/>
        </pc:sldMkLst>
        <pc:spChg chg="mod">
          <ac:chgData name="Schrepfer Christian Student PHSG" userId="f51a743f-ac55-49e5-a823-fb6e904f05ff" providerId="ADAL" clId="{526E4D39-ADCD-479B-BAC7-818217CF28DF}" dt="2023-09-20T10:36:21.643" v="2692" actId="1076"/>
          <ac:spMkLst>
            <pc:docMk/>
            <pc:sldMk cId="1598247756" sldId="276"/>
            <ac:spMk id="2" creationId="{95E437AA-0600-8E88-CBBC-893007EA372A}"/>
          </ac:spMkLst>
        </pc:spChg>
        <pc:spChg chg="del">
          <ac:chgData name="Schrepfer Christian Student PHSG" userId="f51a743f-ac55-49e5-a823-fb6e904f05ff" providerId="ADAL" clId="{526E4D39-ADCD-479B-BAC7-818217CF28DF}" dt="2023-09-20T10:36:17.282" v="2691" actId="478"/>
          <ac:spMkLst>
            <pc:docMk/>
            <pc:sldMk cId="1598247756" sldId="276"/>
            <ac:spMk id="3" creationId="{FA56A418-E4DF-CF70-4265-4D2E8D44DB9D}"/>
          </ac:spMkLst>
        </pc:spChg>
      </pc:sldChg>
      <pc:sldChg chg="modSp add mod">
        <pc:chgData name="Schrepfer Christian Student PHSG" userId="f51a743f-ac55-49e5-a823-fb6e904f05ff" providerId="ADAL" clId="{526E4D39-ADCD-479B-BAC7-818217CF28DF}" dt="2023-09-20T10:36:40.902" v="2743" actId="20577"/>
        <pc:sldMkLst>
          <pc:docMk/>
          <pc:sldMk cId="838171654" sldId="277"/>
        </pc:sldMkLst>
        <pc:spChg chg="mod">
          <ac:chgData name="Schrepfer Christian Student PHSG" userId="f51a743f-ac55-49e5-a823-fb6e904f05ff" providerId="ADAL" clId="{526E4D39-ADCD-479B-BAC7-818217CF28DF}" dt="2023-09-20T10:36:40.902" v="2743" actId="20577"/>
          <ac:spMkLst>
            <pc:docMk/>
            <pc:sldMk cId="838171654" sldId="277"/>
            <ac:spMk id="2" creationId="{95E437AA-0600-8E88-CBBC-893007EA372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7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695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44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1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222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212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828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225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58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3321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913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9/20/2023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‹Nr.›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483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5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8">
            <a:extLst>
              <a:ext uri="{FF2B5EF4-FFF2-40B4-BE49-F238E27FC236}">
                <a16:creationId xmlns:a16="http://schemas.microsoft.com/office/drawing/2014/main" id="{A9286AD2-18A9-4868-A4E3-7A2097A208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1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BF2C940-C14D-1FB9-53F1-26C5C58B0B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1685" y="639097"/>
            <a:ext cx="6253317" cy="3686015"/>
          </a:xfrm>
        </p:spPr>
        <p:txBody>
          <a:bodyPr>
            <a:normAutofit/>
          </a:bodyPr>
          <a:lstStyle/>
          <a:p>
            <a:pPr algn="ctr"/>
            <a:r>
              <a:rPr lang="de-DE" sz="5400" dirty="0">
                <a:latin typeface="Calibri" panose="020F0502020204030204" pitchFamily="34" charset="0"/>
                <a:cs typeface="Calibri" panose="020F0502020204030204" pitchFamily="34" charset="0"/>
              </a:rPr>
              <a:t>Elternabend 2024/25</a:t>
            </a:r>
            <a:br>
              <a:rPr lang="de-DE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de-DE" sz="5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DE" sz="5400" dirty="0">
                <a:latin typeface="Calibri" panose="020F0502020204030204" pitchFamily="34" charset="0"/>
                <a:cs typeface="Calibri" panose="020F0502020204030204" pitchFamily="34" charset="0"/>
              </a:rPr>
              <a:t>Primarschule Muster</a:t>
            </a:r>
            <a:endParaRPr lang="de-CH" sz="5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6913D75-7A7A-8B79-D4CE-2923CDBE00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7558" y="5080807"/>
            <a:ext cx="6269347" cy="1021498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de-DE" dirty="0" err="1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Musterstrasse</a:t>
            </a:r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69</a:t>
            </a:r>
          </a:p>
          <a:p>
            <a:pPr algn="ctr"/>
            <a:r>
              <a:rPr lang="de-DE" dirty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8988 Musterhausen</a:t>
            </a:r>
            <a:endParaRPr lang="de-CH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Connector 10">
            <a:extLst>
              <a:ext uri="{FF2B5EF4-FFF2-40B4-BE49-F238E27FC236}">
                <a16:creationId xmlns:a16="http://schemas.microsoft.com/office/drawing/2014/main" id="{E7A7CD63-7EC3-44F3-95D0-595C4019FF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44179" y="4498925"/>
            <a:ext cx="5636107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3" descr="Buntstifte in einem Bleistifthalter, der sich auf einem Holztisch befindet.">
            <a:extLst>
              <a:ext uri="{FF2B5EF4-FFF2-40B4-BE49-F238E27FC236}">
                <a16:creationId xmlns:a16="http://schemas.microsoft.com/office/drawing/2014/main" id="{08416FBC-1DB4-0555-B240-5A7434A5294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660" r="5223" b="-2"/>
          <a:stretch/>
        </p:blipFill>
        <p:spPr>
          <a:xfrm>
            <a:off x="7556686" y="1"/>
            <a:ext cx="463531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112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Medien und Informatik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Tastaturschreiben ab der 3. Klasse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zwischendurch Hausaufgaben am Computer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Passwortkarte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Schüler:innen</a:t>
            </a: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der Schule Muster können Microsoft Office gratis nutzen 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Wenn möglich zuhause die Benutzung von Computer ermöglichen</a:t>
            </a:r>
          </a:p>
        </p:txBody>
      </p:sp>
    </p:spTree>
    <p:extLst>
      <p:ext uri="{BB962C8B-B14F-4D97-AF65-F5344CB8AC3E}">
        <p14:creationId xmlns:p14="http://schemas.microsoft.com/office/powerpoint/2010/main" val="786574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Passwortkarte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Inhaltsplatzhalter 7">
            <a:extLst>
              <a:ext uri="{FF2B5EF4-FFF2-40B4-BE49-F238E27FC236}">
                <a16:creationId xmlns:a16="http://schemas.microsoft.com/office/drawing/2014/main" id="{B37CDBFF-9389-A2FA-132C-A3375519E20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1423" t="675"/>
          <a:stretch/>
        </p:blipFill>
        <p:spPr>
          <a:xfrm>
            <a:off x="4866968" y="2133600"/>
            <a:ext cx="2555268" cy="3735388"/>
          </a:xfrm>
        </p:spPr>
      </p:pic>
    </p:spTree>
    <p:extLst>
      <p:ext uri="{BB962C8B-B14F-4D97-AF65-F5344CB8AC3E}">
        <p14:creationId xmlns:p14="http://schemas.microsoft.com/office/powerpoint/2010/main" val="2411383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Hausaufgaben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Schüler:innen</a:t>
            </a: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führen ein Hausaufgaben- und Kontaktheft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tägliche Hausaufgaben, mit der Zeit nur noch jeden zweiten Tag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Empfehlung: Hausaufgaben sollten nicht über den Mittag erledigt werden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Hausaufgaben sollten in ca. 30-40 Minuten erledigt werden können</a:t>
            </a:r>
          </a:p>
          <a:p>
            <a:pPr marL="0" indent="0">
              <a:buNone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angesagte Tests werden mit Rot ins Hausaufgabenheft eingetragen </a:t>
            </a:r>
          </a:p>
          <a:p>
            <a:pPr>
              <a:buFont typeface="Symbol" panose="05050102010706020507" pitchFamily="18" charset="2"/>
              <a:buChar char="-"/>
            </a:pPr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26976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94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1723" y="226406"/>
            <a:ext cx="10157304" cy="8322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Schulhaus- und Klassenregeln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7" y="1203131"/>
            <a:ext cx="10907486" cy="5346959"/>
          </a:xfrm>
        </p:spPr>
        <p:txBody>
          <a:bodyPr>
            <a:normAutofit lnSpcReduction="10000"/>
          </a:bodyPr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Verantwortung Schulweg liegt bei den Erziehungsberechtigten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Empfehlung: lassen Sie Ihr Kind den Schulweg zu </a:t>
            </a:r>
            <a:r>
              <a:rPr lang="de-DE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Fuss</a:t>
            </a: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oder mit dem Fahrrad erleben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Primarschulkinder haben in der Schule kein Handy (gibt Ausnahmesituationen)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Wir behandeln uns gegenseitig mit Respekt und achten aufeinander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Wir strecken auf wenn wir eine Frage haben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Wir kämpfen und rennen nicht im Schulzimmer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Wir halten Ordnung in allen Klassenzimmern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Wir hören einander zu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06319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Leistungsnachweise / Zeugnis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Leistungsnachweise werden mit Noten versehen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in allen Fächern werden vor den Prüfungen Lernkontrollen durchgeführt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de-DE" sz="24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Das Zeugnis bildet sich aus Noten während des Semesters (Prüfungen unterschiedlich stark gewichtet) und aus Beobachtungen in den einzelnen Fächern </a:t>
            </a:r>
          </a:p>
        </p:txBody>
      </p:sp>
    </p:spTree>
    <p:extLst>
      <p:ext uri="{BB962C8B-B14F-4D97-AF65-F5344CB8AC3E}">
        <p14:creationId xmlns:p14="http://schemas.microsoft.com/office/powerpoint/2010/main" val="3780597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Elternkontakt / Elterninformationen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2108201"/>
            <a:ext cx="10164769" cy="3760891"/>
          </a:xfrm>
        </p:spPr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Einzelgespräche jederzeit möglich (bitte telefonisch einen Termin vereinbaren)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Elterngespräche sind im Dezember und Januar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Schulbesuche jederzeit unangemeldet möglich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Kurze Infos über Klapp (App)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längere Infos per Mail</a:t>
            </a:r>
          </a:p>
        </p:txBody>
      </p:sp>
    </p:spTree>
    <p:extLst>
      <p:ext uri="{BB962C8B-B14F-4D97-AF65-F5344CB8AC3E}">
        <p14:creationId xmlns:p14="http://schemas.microsoft.com/office/powerpoint/2010/main" val="32965334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Kurze Infos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Pausenmilch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Winter Skifahren (Ausrüstung bereithalten)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Stellvertretung in Woche 48 durch PH-Studentin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6495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643" y="2357999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Fragen, Anregungen?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8247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4643" y="2357999"/>
            <a:ext cx="10058400" cy="1450757"/>
          </a:xfrm>
        </p:spPr>
        <p:txBody>
          <a:bodyPr>
            <a:norm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Danke für Ihre Aufmerksamkeit!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81716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Herzlich Willkommen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3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Vorstellung</a:t>
            </a:r>
          </a:p>
          <a:p>
            <a:r>
              <a:rPr lang="de-CH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Iain Geisselhardt</a:t>
            </a:r>
          </a:p>
          <a:p>
            <a:r>
              <a:rPr lang="de-CH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Aron Schmid</a:t>
            </a:r>
          </a:p>
          <a:p>
            <a:r>
              <a:rPr lang="de-CH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Christian Schrepfer</a:t>
            </a:r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98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2C7A8AE-B416-D030-B01E-47B79F3C2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1686"/>
            <a:ext cx="12192000" cy="691752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01168" lvl="1" indent="0">
              <a:buNone/>
              <a:tabLst>
                <a:tab pos="9959975" algn="l"/>
              </a:tabLst>
            </a:pPr>
            <a:endParaRPr lang="de-DE" sz="2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Stundenplan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Klassengemeinschaft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Fächer – Mathematik, Deutsch, NMG, Englisch, Medien und Informatik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Hausaufgaben / Tipps für Eltern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Klassenregeln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Bewerten der Leistungsnachweise / Zeugnis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Elternkontakt / Elterninformationen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Absenzen</a:t>
            </a:r>
          </a:p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Kurze Infos 	</a:t>
            </a:r>
          </a:p>
          <a:p>
            <a:pPr lvl="1">
              <a:tabLst>
                <a:tab pos="9959975" algn="l"/>
              </a:tabLst>
            </a:pPr>
            <a:endParaRPr lang="de-DE" sz="22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A8F7C9B-4FA2-5722-6185-ED791609473A}"/>
              </a:ext>
            </a:extLst>
          </p:cNvPr>
          <p:cNvSpPr txBox="1">
            <a:spLocks/>
          </p:cNvSpPr>
          <p:nvPr/>
        </p:nvSpPr>
        <p:spPr>
          <a:xfrm>
            <a:off x="1097280" y="12467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Ziele des Elternabends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A6188BEC-008D-25E1-6214-712CCA2C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8027447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2C7A8AE-B416-D030-B01E-47B79F3C2A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91686"/>
            <a:ext cx="12192000" cy="691752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tabLst>
                <a:tab pos="9959975" algn="l"/>
              </a:tabLst>
            </a:pPr>
            <a:r>
              <a:rPr lang="de-DE" sz="2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>
              <a:tabLst>
                <a:tab pos="9959975" algn="l"/>
              </a:tabLst>
            </a:pPr>
            <a:endParaRPr lang="de-DE" sz="2200" b="1" u="sng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3A8F7C9B-4FA2-5722-6185-ED791609473A}"/>
              </a:ext>
            </a:extLst>
          </p:cNvPr>
          <p:cNvSpPr txBox="1">
            <a:spLocks/>
          </p:cNvSpPr>
          <p:nvPr/>
        </p:nvSpPr>
        <p:spPr>
          <a:xfrm>
            <a:off x="1097280" y="124678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5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Stundenplan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FB8995FD-0E3F-7616-7A38-4BE68BD0A9D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80" t="527" r="604" b="527"/>
          <a:stretch/>
        </p:blipFill>
        <p:spPr>
          <a:xfrm rot="5400000">
            <a:off x="3820160" y="792480"/>
            <a:ext cx="4551680" cy="6522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055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Klassengemeinschaft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respektvoller Umgang in der Klasse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humorvolle Atmosphäre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Kinder arbeiten miteinander zusammen und unterstützen sich gegenseitig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nur wenige Gruppierungen – alle können mit allen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208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Mathematik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3388" indent="-342900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Die einzelnen Themen werden zügig erarbeitet. Die einzelnen Inhalte sind teilweise aufbauend und werden in jedem Schuljahr aufgefrischt und ergänzt</a:t>
            </a:r>
          </a:p>
          <a:p>
            <a:pPr marL="433388" indent="-342900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Kinder arbeiten viel mit selbständigem Erforschen und Experimentieren</a:t>
            </a:r>
          </a:p>
          <a:p>
            <a:pPr marL="433388" indent="-342900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Wird auch fächerübergreifend angewendet</a:t>
            </a:r>
          </a:p>
          <a:p>
            <a:pPr marL="433388" indent="-342900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Wiederkehrende Muster sollen automatisiert werden</a:t>
            </a:r>
          </a:p>
        </p:txBody>
      </p:sp>
    </p:spTree>
    <p:extLst>
      <p:ext uri="{BB962C8B-B14F-4D97-AF65-F5344CB8AC3E}">
        <p14:creationId xmlns:p14="http://schemas.microsoft.com/office/powerpoint/2010/main" val="2749889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Deutsch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47675" indent="-354013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Regelmässiges</a:t>
            </a: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Schreiben von Texten – frei oder gelenkt </a:t>
            </a:r>
          </a:p>
          <a:p>
            <a:pPr marL="447675" indent="-354013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Grammatikunterricht wird in Schreib- und Lesearbeiten eingebaut</a:t>
            </a:r>
          </a:p>
          <a:p>
            <a:pPr marL="447675" indent="-354013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Verben und Adjektive</a:t>
            </a:r>
          </a:p>
          <a:p>
            <a:pPr marL="447675" indent="-354013">
              <a:buClr>
                <a:schemeClr val="bg1"/>
              </a:buClr>
              <a:buFont typeface="Symbol" panose="05050102010706020507" pitchFamily="18" charset="2"/>
              <a:buChar char="-"/>
            </a:pP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Fehleranalyse und gegenseitiges Korrigieren</a:t>
            </a:r>
          </a:p>
          <a:p>
            <a:pPr marL="447675" indent="-354013">
              <a:buFont typeface="Arial" panose="020B0604020202020204" pitchFamily="34" charset="0"/>
              <a:buChar char="•"/>
            </a:pPr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55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NMG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Lernen durch entdecken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Handeln und erforschen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teilweise Ausflüge – passend zu Thematik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Themen im NMG-Unterricht werden fächerübergreifend behandelt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Themen sind nicht aufbauend - neues Thema = neue Chance</a:t>
            </a:r>
          </a:p>
          <a:p>
            <a:endParaRPr lang="de-DE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537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3C2F793-9898-D5A9-B211-167406F02A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761"/>
            <a:ext cx="12192000" cy="691752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5E437AA-0600-8E88-CBBC-893007EA37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Englisch</a:t>
            </a:r>
            <a:endParaRPr lang="de-CH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A56A418-E4DF-CF70-4265-4D2E8D44DB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Lehrmittel Young World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Kinder sollen viel Englisch hören und sprechen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Team- und Gruppenarbeiten um Sprachfluss zu fördern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korrekte Aussprache</a:t>
            </a:r>
          </a:p>
          <a:p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de-DE" sz="2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Wörtli</a:t>
            </a:r>
            <a:r>
              <a:rPr lang="de-DE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lernen </a:t>
            </a:r>
          </a:p>
        </p:txBody>
      </p:sp>
    </p:spTree>
    <p:extLst>
      <p:ext uri="{BB962C8B-B14F-4D97-AF65-F5344CB8AC3E}">
        <p14:creationId xmlns:p14="http://schemas.microsoft.com/office/powerpoint/2010/main" val="244536662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RegularSeed_2SEEDS">
      <a:dk1>
        <a:srgbClr val="000000"/>
      </a:dk1>
      <a:lt1>
        <a:srgbClr val="FFFFFF"/>
      </a:lt1>
      <a:dk2>
        <a:srgbClr val="1B2F2E"/>
      </a:dk2>
      <a:lt2>
        <a:srgbClr val="F3F1F0"/>
      </a:lt2>
      <a:accent1>
        <a:srgbClr val="3B9EB1"/>
      </a:accent1>
      <a:accent2>
        <a:srgbClr val="46B196"/>
      </a:accent2>
      <a:accent3>
        <a:srgbClr val="4D7EC3"/>
      </a:accent3>
      <a:accent4>
        <a:srgbClr val="B13B3E"/>
      </a:accent4>
      <a:accent5>
        <a:srgbClr val="C37B4D"/>
      </a:accent5>
      <a:accent6>
        <a:srgbClr val="B19A3B"/>
      </a:accent6>
      <a:hlink>
        <a:srgbClr val="C05944"/>
      </a:hlink>
      <a:folHlink>
        <a:srgbClr val="7F7F7F"/>
      </a:folHlink>
    </a:clrScheme>
    <a:fontScheme name="Retrospect">
      <a:majorFont>
        <a:latin typeface="Bembo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 Light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487</Words>
  <Application>Microsoft Office PowerPoint</Application>
  <PresentationFormat>Breitbild</PresentationFormat>
  <Paragraphs>88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4" baseType="lpstr">
      <vt:lpstr>Arial</vt:lpstr>
      <vt:lpstr>Arial Nova Light</vt:lpstr>
      <vt:lpstr>Bembo</vt:lpstr>
      <vt:lpstr>Calibri</vt:lpstr>
      <vt:lpstr>Symbol</vt:lpstr>
      <vt:lpstr>RetrospectVTI</vt:lpstr>
      <vt:lpstr>Elternabend 2024/25  Primarschule Muster</vt:lpstr>
      <vt:lpstr>Herzlich Willkommen</vt:lpstr>
      <vt:lpstr>PowerPoint-Präsentation</vt:lpstr>
      <vt:lpstr>PowerPoint-Präsentation</vt:lpstr>
      <vt:lpstr>Klassengemeinschaft</vt:lpstr>
      <vt:lpstr>Mathematik</vt:lpstr>
      <vt:lpstr>Deutsch</vt:lpstr>
      <vt:lpstr>NMG</vt:lpstr>
      <vt:lpstr>Englisch</vt:lpstr>
      <vt:lpstr>Medien und Informatik</vt:lpstr>
      <vt:lpstr>Passwortkarte</vt:lpstr>
      <vt:lpstr>Hausaufgaben</vt:lpstr>
      <vt:lpstr>Schulhaus- und Klassenregeln</vt:lpstr>
      <vt:lpstr>Leistungsnachweise / Zeugnis</vt:lpstr>
      <vt:lpstr>Elternkontakt / Elterninformationen</vt:lpstr>
      <vt:lpstr>Kurze Infos</vt:lpstr>
      <vt:lpstr>Fragen, Anregungen?</vt:lpstr>
      <vt:lpstr>Danke für Ihre Aufmerksamkeit!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Elternabend 2024/25  Primarschule Muster</dc:title>
  <dc:creator>Schrepfer Christian Student PHSG</dc:creator>
  <cp:lastModifiedBy>Schrepfer Christian Student PHSG</cp:lastModifiedBy>
  <cp:revision>1</cp:revision>
  <dcterms:created xsi:type="dcterms:W3CDTF">2023-09-18T17:19:51Z</dcterms:created>
  <dcterms:modified xsi:type="dcterms:W3CDTF">2023-09-20T10:37:14Z</dcterms:modified>
</cp:coreProperties>
</file>